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0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81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0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8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2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1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3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4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7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6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48D29-10C3-4A87-827F-8944372889BF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8BCC4-571C-4E2D-B82A-55C45E109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87927" y="-34636"/>
            <a:ext cx="85344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971800" y="1780309"/>
            <a:ext cx="4182918" cy="342207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student\Desktop\nike-zoom-vapor-carbon-fly-td-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6600" y="447552"/>
            <a:ext cx="2057400" cy="13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459" y="2424545"/>
            <a:ext cx="2133600" cy="213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1" y="2438400"/>
            <a:ext cx="2057400" cy="1543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68" y="5105400"/>
            <a:ext cx="1644650" cy="1644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65" y="2713181"/>
            <a:ext cx="1556328" cy="155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87927" y="-34636"/>
            <a:ext cx="85344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10690" y="1226127"/>
            <a:ext cx="4488873" cy="405938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084" y="2451388"/>
            <a:ext cx="3542085" cy="16088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51388"/>
            <a:ext cx="1618110" cy="22526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76200"/>
            <a:ext cx="2362200" cy="17973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55829" y="5524091"/>
            <a:ext cx="4724400" cy="477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3" y="2020599"/>
            <a:ext cx="1665393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40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59755" y="-152400"/>
            <a:ext cx="85344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362200" y="1052946"/>
            <a:ext cx="4907973" cy="40905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student\Desktop\playstation-3-320gb-console_BG1060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201" y="1871229"/>
            <a:ext cx="2453969" cy="245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9" y="2402897"/>
            <a:ext cx="1922301" cy="19223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67" y="4876800"/>
            <a:ext cx="2140739" cy="17097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173" y="2590928"/>
            <a:ext cx="1560459" cy="15237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328" y="-152399"/>
            <a:ext cx="16033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87927" y="-34636"/>
            <a:ext cx="85344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0" y="1447800"/>
            <a:ext cx="4953000" cy="430876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12" y="2471737"/>
            <a:ext cx="2390775" cy="1914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824161"/>
            <a:ext cx="1943100" cy="1209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2450956"/>
            <a:ext cx="2143125" cy="214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866" y="62482"/>
            <a:ext cx="1007268" cy="1392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603" y="5324475"/>
            <a:ext cx="11525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7927" y="-34636"/>
            <a:ext cx="8534400" cy="701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0" y="1600200"/>
            <a:ext cx="4343400" cy="347056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25" y="2049607"/>
            <a:ext cx="2571750" cy="2571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9" y="269557"/>
            <a:ext cx="1781175" cy="1330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049607"/>
            <a:ext cx="1721427" cy="21795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82" y="2521992"/>
            <a:ext cx="1582218" cy="1897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252" y="5086026"/>
            <a:ext cx="2077749" cy="155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5</cp:revision>
  <dcterms:created xsi:type="dcterms:W3CDTF">2011-10-12T12:00:58Z</dcterms:created>
  <dcterms:modified xsi:type="dcterms:W3CDTF">2011-10-12T12:48:26Z</dcterms:modified>
</cp:coreProperties>
</file>